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5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58DA-4143-40BA-B35F-4720916BD1A7}" type="datetimeFigureOut">
              <a:rPr lang="en-US" smtClean="0"/>
              <a:pPr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38FE-7D2D-42DD-908D-A5AB7644BC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58DA-4143-40BA-B35F-4720916BD1A7}" type="datetimeFigureOut">
              <a:rPr lang="en-US" smtClean="0"/>
              <a:pPr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38FE-7D2D-42DD-908D-A5AB7644BC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58DA-4143-40BA-B35F-4720916BD1A7}" type="datetimeFigureOut">
              <a:rPr lang="en-US" smtClean="0"/>
              <a:pPr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38FE-7D2D-42DD-908D-A5AB7644BC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58DA-4143-40BA-B35F-4720916BD1A7}" type="datetimeFigureOut">
              <a:rPr lang="en-US" smtClean="0"/>
              <a:pPr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38FE-7D2D-42DD-908D-A5AB7644BC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58DA-4143-40BA-B35F-4720916BD1A7}" type="datetimeFigureOut">
              <a:rPr lang="en-US" smtClean="0"/>
              <a:pPr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38FE-7D2D-42DD-908D-A5AB7644BC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58DA-4143-40BA-B35F-4720916BD1A7}" type="datetimeFigureOut">
              <a:rPr lang="en-US" smtClean="0"/>
              <a:pPr/>
              <a:t>4/29/2016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38FE-7D2D-42DD-908D-A5AB7644BC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58DA-4143-40BA-B35F-4720916BD1A7}" type="datetimeFigureOut">
              <a:rPr lang="en-US" smtClean="0"/>
              <a:pPr/>
              <a:t>4/29/2016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38FE-7D2D-42DD-908D-A5AB7644BC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58DA-4143-40BA-B35F-4720916BD1A7}" type="datetimeFigureOut">
              <a:rPr lang="en-US" smtClean="0"/>
              <a:pPr/>
              <a:t>4/29/2016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38FE-7D2D-42DD-908D-A5AB7644BC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58DA-4143-40BA-B35F-4720916BD1A7}" type="datetimeFigureOut">
              <a:rPr lang="en-US" smtClean="0"/>
              <a:pPr/>
              <a:t>4/29/2016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38FE-7D2D-42DD-908D-A5AB7644BC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58DA-4143-40BA-B35F-4720916BD1A7}" type="datetimeFigureOut">
              <a:rPr lang="en-US" smtClean="0"/>
              <a:pPr/>
              <a:t>4/29/2016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38FE-7D2D-42DD-908D-A5AB7644BC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58DA-4143-40BA-B35F-4720916BD1A7}" type="datetimeFigureOut">
              <a:rPr lang="en-US" smtClean="0"/>
              <a:pPr/>
              <a:t>4/29/2016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38FE-7D2D-42DD-908D-A5AB7644BC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D58DA-4143-40BA-B35F-4720916BD1A7}" type="datetimeFigureOut">
              <a:rPr lang="en-US" smtClean="0"/>
              <a:pPr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038FE-7D2D-42DD-908D-A5AB7644BCB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228600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Poster size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90600" y="1828800"/>
            <a:ext cx="7010400" cy="3276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305800" y="1828800"/>
            <a:ext cx="0" cy="3276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90600" y="5257800"/>
            <a:ext cx="7010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05800" y="29718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2feet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38600" y="5257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feet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95400" y="2057400"/>
            <a:ext cx="6400800" cy="2743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Content</a:t>
            </a:r>
            <a:endParaRPr lang="en-US" sz="36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85800" y="1828800"/>
            <a:ext cx="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990600" y="1600200"/>
            <a:ext cx="381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14400" y="11430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1.5 Inch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0" y="15240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1.5 Inch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286000" y="11430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1.5 Inch border should be blank to stick/hang the poster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0" name="Straight Arrow Connector 29"/>
          <p:cNvCxnSpPr>
            <a:stCxn id="28" idx="1"/>
          </p:cNvCxnSpPr>
          <p:nvPr/>
        </p:nvCxnSpPr>
        <p:spPr>
          <a:xfrm flipH="1">
            <a:off x="1447800" y="1327666"/>
            <a:ext cx="838200" cy="2725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8th_2014\Project_2014\Poster formate\SRS2010Pos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591337"/>
            <a:ext cx="7621588" cy="56769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8th_2014\Project_2014\Poster formate\Weston_Wood-poster_presentation_for_wiley_expo_fall_20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85750"/>
            <a:ext cx="8382000" cy="6286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228600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Implied format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pic>
        <p:nvPicPr>
          <p:cNvPr id="1026" name="Picture 2" descr="E:\8th_2014\Project_2014\Poster formate\poster-guidelin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824" y="919267"/>
            <a:ext cx="7572376" cy="5081906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09600" y="6248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Use College and Department logo in poster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72200" y="17526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Group Number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70326" y="5717286"/>
            <a:ext cx="1173674" cy="1140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5730789"/>
            <a:ext cx="1050680" cy="984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533400"/>
            <a:ext cx="8305800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FF0000"/>
                </a:solidFill>
              </a:rPr>
              <a:t>Instructions</a:t>
            </a:r>
          </a:p>
          <a:p>
            <a:pPr marL="339725" indent="-339725">
              <a:lnSpc>
                <a:spcPct val="150000"/>
              </a:lnSpc>
              <a:buClr>
                <a:srgbClr val="FF0000"/>
              </a:buClr>
              <a:buSzPct val="120000"/>
              <a:buFont typeface="Wingdings" pitchFamily="2" charset="2"/>
              <a:buChar char="§"/>
            </a:pPr>
            <a:r>
              <a:rPr lang="en-US" dirty="0" smtClean="0"/>
              <a:t>Do not use Internal Guide name in Poster.</a:t>
            </a:r>
          </a:p>
          <a:p>
            <a:pPr marL="339725" indent="-339725">
              <a:lnSpc>
                <a:spcPct val="150000"/>
              </a:lnSpc>
              <a:buClr>
                <a:srgbClr val="FF0000"/>
              </a:buClr>
              <a:buSzPct val="120000"/>
              <a:buFont typeface="Wingdings" pitchFamily="2" charset="2"/>
              <a:buChar char="§"/>
            </a:pPr>
            <a:r>
              <a:rPr lang="en-US" dirty="0" smtClean="0"/>
              <a:t>You can use the concept photograph downloaded from the internet or else.</a:t>
            </a:r>
          </a:p>
          <a:p>
            <a:pPr marL="339725" indent="-339725">
              <a:lnSpc>
                <a:spcPct val="150000"/>
              </a:lnSpc>
              <a:buClr>
                <a:srgbClr val="FF0000"/>
              </a:buClr>
              <a:buSzPct val="120000"/>
              <a:buFont typeface="Wingdings" pitchFamily="2" charset="2"/>
              <a:buChar char="§"/>
            </a:pPr>
            <a:r>
              <a:rPr lang="en-US" dirty="0" smtClean="0"/>
              <a:t>You can use the pamphlet to share your ideas.</a:t>
            </a:r>
          </a:p>
          <a:p>
            <a:pPr marL="339725" indent="-339725">
              <a:lnSpc>
                <a:spcPct val="150000"/>
              </a:lnSpc>
              <a:buClr>
                <a:srgbClr val="FF0000"/>
              </a:buClr>
              <a:buSzPct val="120000"/>
              <a:buFont typeface="Wingdings" pitchFamily="2" charset="2"/>
              <a:buChar char="§"/>
            </a:pPr>
            <a:r>
              <a:rPr lang="en-US" dirty="0" smtClean="0"/>
              <a:t>You should have visitor feedback or suggestion book.</a:t>
            </a:r>
          </a:p>
          <a:p>
            <a:pPr marL="339725" indent="-339725">
              <a:lnSpc>
                <a:spcPct val="150000"/>
              </a:lnSpc>
              <a:buClr>
                <a:srgbClr val="FF0000"/>
              </a:buClr>
              <a:buSzPct val="120000"/>
              <a:buFont typeface="Wingdings" pitchFamily="2" charset="2"/>
              <a:buChar char="§"/>
            </a:pPr>
            <a:r>
              <a:rPr lang="en-US" dirty="0" smtClean="0"/>
              <a:t>Poster should be well readable from the 6’ distance.</a:t>
            </a:r>
          </a:p>
          <a:p>
            <a:pPr marL="339725" indent="-339725">
              <a:lnSpc>
                <a:spcPct val="150000"/>
              </a:lnSpc>
              <a:buClr>
                <a:srgbClr val="FF0000"/>
              </a:buClr>
              <a:buSzPct val="120000"/>
              <a:buFont typeface="Wingdings" pitchFamily="2" charset="2"/>
              <a:buChar char="§"/>
            </a:pPr>
            <a:r>
              <a:rPr lang="en-US" dirty="0" smtClean="0"/>
              <a:t>College Name, Department name, logo, Students name(Enrollment) and Group number is compulsory  to include in the poster.</a:t>
            </a:r>
          </a:p>
          <a:p>
            <a:pPr marL="339725" indent="-339725">
              <a:lnSpc>
                <a:spcPct val="150000"/>
              </a:lnSpc>
              <a:buClr>
                <a:srgbClr val="FF0000"/>
              </a:buClr>
              <a:buSzPct val="120000"/>
              <a:buFont typeface="Wingdings" pitchFamily="2" charset="2"/>
              <a:buChar char="§"/>
            </a:pPr>
            <a:r>
              <a:rPr lang="en-US" dirty="0" smtClean="0"/>
              <a:t>All of you must be in well formal dress on day of Project fair.</a:t>
            </a:r>
          </a:p>
          <a:p>
            <a:pPr marL="339725" indent="-339725">
              <a:lnSpc>
                <a:spcPct val="150000"/>
              </a:lnSpc>
              <a:buClr>
                <a:srgbClr val="FF0000"/>
              </a:buClr>
              <a:buSzPct val="120000"/>
              <a:buFont typeface="Wingdings" pitchFamily="2" charset="2"/>
              <a:buChar char="§"/>
            </a:pPr>
            <a:r>
              <a:rPr lang="en-US" dirty="0" smtClean="0"/>
              <a:t>If you need any extra setup, inform me two days in advance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8th_2014\Project_2014\Poster formate\gurnonposter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024" y="304800"/>
            <a:ext cx="8245952" cy="624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8th_2014\Project_2014\Poster formate\1050px-Poster_Abdul_ige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83754"/>
            <a:ext cx="8382000" cy="62904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8th_2014\Project_2014\Poster formate\poster_6_IAE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559648"/>
            <a:ext cx="8229600" cy="57387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8th_2014\Project_2014\Poster formate\REESEPI2009Post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6562" y="1295400"/>
            <a:ext cx="8550876" cy="4267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8th_2014\Project_2014\Poster formate\Reza_Sane_pos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457200"/>
            <a:ext cx="7924800" cy="594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8th_2014\Project_2014\Poster formate\small-gss-pos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9088" y="152400"/>
            <a:ext cx="8505825" cy="6553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135</Words>
  <Application>Microsoft Office PowerPoint</Application>
  <PresentationFormat>On-screen Show (4:3)</PresentationFormat>
  <Paragraphs>19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bhavin</dc:creator>
  <cp:lastModifiedBy>bhavin</cp:lastModifiedBy>
  <cp:revision>13</cp:revision>
  <dcterms:created xsi:type="dcterms:W3CDTF">2014-05-01T05:18:29Z</dcterms:created>
  <dcterms:modified xsi:type="dcterms:W3CDTF">2016-04-29T04:31:54Z</dcterms:modified>
</cp:coreProperties>
</file>